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  <p:sldId id="260" r:id="rId6"/>
    <p:sldId id="263" r:id="rId7"/>
    <p:sldId id="258" r:id="rId8"/>
    <p:sldId id="25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6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382911"/>
            <a:ext cx="7772400" cy="1470025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ЖОЛДЫ КӨКТЕМДЕ, ЖАЗДА </a:t>
            </a:r>
            <a:br>
              <a:rPr lang="kk-KZ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 КҮЗДЕ КҮТУ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25527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kk-KZ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ҚР ЕҰ 218-29-03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Автомобиль жолдарының жөнделуі мен күтілімінің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техникалық ережелері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79712" y="4412098"/>
            <a:ext cx="4572000" cy="1169551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 fontAlgn="base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ТЕХНИЧЕСКИЕ ПРАВИЛА</a:t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ремонта и содержания автомобильных дорог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ПР РК 218-29-2016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485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70000" lnSpcReduction="20000"/>
          </a:bodyPr>
          <a:lstStyle/>
          <a:p>
            <a:pPr marL="0" indent="43200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көлік қ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ралдарының түсіретін кү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нің және таб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ғи-клима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ттық</a:t>
            </a:r>
            <a:r>
              <a:rPr lang="kk-KZ" b="1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факторларлың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рімсн шар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ған автомобиль жолдарының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 үйіндісі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 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т.б.)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элементтерінің бұзылуы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немесе деформа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ияға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ұшырауы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олар пайда болған кезде автомобиль жолдар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бір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бір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неше негізгі өлшемдері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қсат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етілген шектен шығып кетеді.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Тереңдік жолтабаны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жол жамылғысының төсеме (жабын) қабатынан төмен немесе жер үйіндісінде орналасқан жол жамылғысының тұрақсыз қабаттарында қалдық деформациялардың жинақталуы нәтижесінде түзелетін жолтабан.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Беттік жолтабан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қасиеттері тұрақсыз жамылғының жоғарғы қабаттарындағы (төсемесінде) қалдық деформациясының жинақталу нәтижесінде түзелетін жолтабан.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Тұрақсыз қабат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қалыптасқан жол пайдалану жағдайында ығысуға тұрақты, беріктік немесе өзге де көрсеткіштері бойынша талаптарына физикалық механикалық қасиеттері сәйкес келмейтін жол жамылғысының немесе жер үйіндісінің қабаты.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82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033" y="4782229"/>
            <a:ext cx="8229600" cy="161704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сурет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Қар ерігенде пайда болған суды әкетуді қамтамасыз ету схемасы: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– үйінді мен кюветті қардан толық тазалау;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– кювет бойымен қарда бойлық кертіктер қазу;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с, d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– қарда көлденең және бойлық кертіктер қазу;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– қар жиналу;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– бойлық кертік;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– көлденең кертік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836712"/>
            <a:ext cx="73914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20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6089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сурет – Кептіргіш дренажды кертіктер орналастыру схемасы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650388"/>
            <a:ext cx="4538186" cy="22783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113" y="3140968"/>
            <a:ext cx="5112449" cy="195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31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086083"/>
            <a:ext cx="8229600" cy="1040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– сурет – Тұтас және жеке бөренелер мен тақтайлардан жасалынған жол табанды жабын конструкциясы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836712"/>
            <a:ext cx="3368040" cy="39639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4" y="1354176"/>
            <a:ext cx="3950970" cy="239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43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1129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– сурет – Геотекстильден дренажды фильтрлер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933" y="1557480"/>
            <a:ext cx="60198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24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365104"/>
            <a:ext cx="8579296" cy="17610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– сурет –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Беріктірілмеген жол 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жағасына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сипатты ақаулар: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а – арам шөп өсуі; b – жүру бөлігі жиегінде науа пайда болуы; с – жол жағасының өсуі; d – жол жағасының төмендеуі; е – дөңгелек ізінің қалуы; </a:t>
            </a:r>
            <a:endParaRPr lang="kk-KZ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– жол жағасының жалпы деформациясы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04" y="1124744"/>
            <a:ext cx="5256590" cy="295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19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90611"/>
            <a:ext cx="8208912" cy="5578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404664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1 кесте –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Шаңсыздандырғыш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материалдар шығының нормасы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(IV – V жол климаттық аймақтарға арналған)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32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202</Words>
  <Application>Microsoft Office PowerPoint</Application>
  <PresentationFormat>Экран (4:3)</PresentationFormat>
  <Paragraphs>21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ЖОЛДЫ КӨКТЕМДЕ, ЖАЗДА  ЖӘНЕ КҮЗДЕ КҮТУ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ЖОЛДЫ КӨКТЕМДЕ, ЖАЗДА  ЖӘНЕ КҮЗДЕ КҮТУ</dc:title>
  <dc:creator>Админ</dc:creator>
  <cp:lastModifiedBy>Bakytbek</cp:lastModifiedBy>
  <cp:revision>4</cp:revision>
  <dcterms:created xsi:type="dcterms:W3CDTF">2017-02-15T05:16:10Z</dcterms:created>
  <dcterms:modified xsi:type="dcterms:W3CDTF">2018-03-04T20:04:15Z</dcterms:modified>
</cp:coreProperties>
</file>